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538D7E-11F0-4EDE-8900-87B5FAD9B71E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6644F7-3EC1-4FD0-A52E-B7A6BD6DC0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968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6644F7-3EC1-4FD0-A52E-B7A6BD6DC028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6167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C688E0-2F54-E101-0843-D62834BB8C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ACB68A2-18BF-4F55-180C-42D1C03AD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8027F4A-8297-1263-FF2A-D7031955D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C190A-E5D7-4B8B-83B0-67463775F776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E94BE4F-32BC-5ED5-E8A6-A6866E2DE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1794D3F-7179-FA98-0D6A-16056D39A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D7736-CAFB-4EC6-88AF-CAD24C64D3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1243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1E3F1C-0C93-63E5-DD52-AE566EE39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5A97ACA-F02C-65D5-DA07-3E2F742AE1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4B6D07C-4C1F-5BFC-7F24-63D37E265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C190A-E5D7-4B8B-83B0-67463775F776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B97163D-B226-7B4B-2DDA-0E6EB9DE4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EE5D42-3D46-76C0-AFC1-65EBFBA0C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D7736-CAFB-4EC6-88AF-CAD24C64D3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1082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82ED6DA-0CD6-681B-75A1-22377F0CED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E954626-4587-A535-E4BE-33931B4B26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5CEE31D-741A-1148-BFE9-674AA4E54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C190A-E5D7-4B8B-83B0-67463775F776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2530812-F009-3F1E-B3CF-A0CAFA892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9A9C888-C582-1B0E-5CE4-65108A19B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D7736-CAFB-4EC6-88AF-CAD24C64D3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4406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67D21E-B4FF-2A8A-1799-FEE62218A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E5693CA-61BC-486F-903B-E83D13B1A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D919F7B-C7FE-B4B2-68E1-71B835B75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C190A-E5D7-4B8B-83B0-67463775F776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BEFF120-8981-7F4E-B86A-57F7C4BFB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17B8E98-76FF-3B40-E35B-C3B6A52BF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D7736-CAFB-4EC6-88AF-CAD24C64D3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091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BF8903-14E3-29BA-7C42-C2B6F250C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C4F757F-8E20-1E9A-46EC-AA10AF0A1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8E11D5F-C84D-2EC1-9578-BFDA8CD6E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C190A-E5D7-4B8B-83B0-67463775F776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BBF5906-5388-3A8B-1DAB-1B023EA61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0951C56-5CF9-828F-EF69-E904844EC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D7736-CAFB-4EC6-88AF-CAD24C64D3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2212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F1B603-232F-7004-862E-F5DF48BC1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F22A5B7-9DF4-18D1-FAB2-BD26EF7DED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33AF3C8-4264-01F7-6243-4EA80938B3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4E0A8DA-CE2E-14E0-3C71-25E529859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C190A-E5D7-4B8B-83B0-67463775F776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1B13B51-FDFD-4ABD-7259-A09F9F52E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4BB9169-4006-6477-7037-DAB95E903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D7736-CAFB-4EC6-88AF-CAD24C64D3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1146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99F0CA-8E6B-86AD-D773-9049C2B53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82AE582-5DB1-F4B1-5C8C-A044D4668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B1D9043-C286-1C50-E8F4-1D1D674DCE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3F2D1A8D-B1F7-B9CB-2082-7B3453AE4F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81CC711-9397-5593-0B7D-C4764498A4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ED8EBA-CDD7-7276-3A05-8A25E7DB5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C190A-E5D7-4B8B-83B0-67463775F776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419DD41E-7BE9-692E-E7B8-9BE1F179D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61A766D-6A69-C43A-49BE-F6F417FDC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D7736-CAFB-4EC6-88AF-CAD24C64D3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3587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92D131-CE47-A9AC-90CB-43A093477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74932ED-8913-EF54-DA8C-BF5C8EB54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C190A-E5D7-4B8B-83B0-67463775F776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A63512C-EA86-D2DF-B4F2-90464BF93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C95C713-788E-1BF0-6519-5C27862DE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D7736-CAFB-4EC6-88AF-CAD24C64D3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9924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E2C5131-9D7A-79D3-2B62-83A878043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C190A-E5D7-4B8B-83B0-67463775F776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D806A5B1-1FC4-7A33-3DD2-88825DDA8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FB83FE7-0DBA-16B0-1193-B4E3E8622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D7736-CAFB-4EC6-88AF-CAD24C64D3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7395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420BF7-7DE7-5360-59A9-0B89DD94A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5C57086-173E-9DCD-26BB-7D6953D3B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E120F7E-3DAB-E176-6B94-D6EF53D63B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8EE496A-5593-EFF4-A630-166931527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C190A-E5D7-4B8B-83B0-67463775F776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CCF64C7-AD31-7703-50C8-3A4992016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3946BB0-1F61-BB05-CDB4-4132B82E0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D7736-CAFB-4EC6-88AF-CAD24C64D3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636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090BB8-E3EE-B862-F012-BE1000E7C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5653E8A-0C64-B276-6174-FB8757DE90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6CB3520-9EF4-26FC-DBA2-77ED9A210B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865889A-6FF3-8E8E-090E-0DDAD3859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C190A-E5D7-4B8B-83B0-67463775F776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68DA75E-5A59-0460-2AE5-CB594503D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4F31E86-7B6A-CAA3-2217-A03B1BE4E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D7736-CAFB-4EC6-88AF-CAD24C64D3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3180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8987D9E-8B20-4166-71DF-0E8416877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E517D3F-F396-6B52-658F-486040EAF6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033D7E9-7BEF-007F-1349-CAF4035244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0C190A-E5D7-4B8B-83B0-67463775F776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D1A0FC2-F186-B4A9-B006-9DD103CA9B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306E59D-3C2D-A7AC-14E6-9AA170FAC3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7D7736-CAFB-4EC6-88AF-CAD24C64D3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6066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microsoft.com/office/2007/relationships/hdphoto" Target="../media/hdphoto2.wdp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microsoft.com/office/2007/relationships/hdphoto" Target="../media/hdphoto1.wdp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Google Shape;3322;p429">
            <a:extLst>
              <a:ext uri="{FF2B5EF4-FFF2-40B4-BE49-F238E27FC236}">
                <a16:creationId xmlns:a16="http://schemas.microsoft.com/office/drawing/2014/main" id="{E374B0F1-4A64-6E50-EBD9-820C05050AC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rcRect r="82823"/>
          <a:stretch>
            <a:fillRect/>
          </a:stretch>
        </p:blipFill>
        <p:spPr>
          <a:xfrm>
            <a:off x="8473502" y="4883806"/>
            <a:ext cx="544629" cy="96346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Google Shape;3318;p429">
            <a:extLst>
              <a:ext uri="{FF2B5EF4-FFF2-40B4-BE49-F238E27FC236}">
                <a16:creationId xmlns:a16="http://schemas.microsoft.com/office/drawing/2014/main" id="{E67518CA-5102-74E5-E0B3-77AFFFF51E8A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rcRect l="8766" r="70671"/>
          <a:stretch>
            <a:fillRect/>
          </a:stretch>
        </p:blipFill>
        <p:spPr>
          <a:xfrm>
            <a:off x="8372871" y="3552056"/>
            <a:ext cx="752475" cy="895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4" name="Google Shape;3296;p428">
            <a:extLst>
              <a:ext uri="{FF2B5EF4-FFF2-40B4-BE49-F238E27FC236}">
                <a16:creationId xmlns:a16="http://schemas.microsoft.com/office/drawing/2014/main" id="{FF9029D0-4E0D-E752-91A4-FFBC4E8BA6C9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rcRect l="50000" r="27520"/>
          <a:stretch>
            <a:fillRect/>
          </a:stretch>
        </p:blipFill>
        <p:spPr>
          <a:xfrm>
            <a:off x="7590681" y="3494908"/>
            <a:ext cx="946000" cy="9455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3" name="Google Shape;3318;p429">
            <a:extLst>
              <a:ext uri="{FF2B5EF4-FFF2-40B4-BE49-F238E27FC236}">
                <a16:creationId xmlns:a16="http://schemas.microsoft.com/office/drawing/2014/main" id="{AEACC06B-CEDD-9446-F8C9-DDBE04810F18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rcRect l="8766" r="70671"/>
          <a:stretch>
            <a:fillRect/>
          </a:stretch>
        </p:blipFill>
        <p:spPr>
          <a:xfrm>
            <a:off x="5480800" y="3545336"/>
            <a:ext cx="752475" cy="895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3318;p429">
            <a:extLst>
              <a:ext uri="{FF2B5EF4-FFF2-40B4-BE49-F238E27FC236}">
                <a16:creationId xmlns:a16="http://schemas.microsoft.com/office/drawing/2014/main" id="{315C9D29-7982-6253-8463-B275BFC21727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rcRect l="8766" r="70671"/>
          <a:stretch>
            <a:fillRect/>
          </a:stretch>
        </p:blipFill>
        <p:spPr>
          <a:xfrm>
            <a:off x="2604602" y="1813690"/>
            <a:ext cx="752475" cy="895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3322;p429">
            <a:extLst>
              <a:ext uri="{FF2B5EF4-FFF2-40B4-BE49-F238E27FC236}">
                <a16:creationId xmlns:a16="http://schemas.microsoft.com/office/drawing/2014/main" id="{358544A8-ACC6-380C-EB4C-6279B1A7F50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rcRect r="84129"/>
          <a:stretch>
            <a:fillRect/>
          </a:stretch>
        </p:blipFill>
        <p:spPr>
          <a:xfrm>
            <a:off x="2517375" y="420428"/>
            <a:ext cx="503235" cy="96346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3318;p429">
            <a:extLst>
              <a:ext uri="{FF2B5EF4-FFF2-40B4-BE49-F238E27FC236}">
                <a16:creationId xmlns:a16="http://schemas.microsoft.com/office/drawing/2014/main" id="{0D5DB474-487E-1CB4-89F1-1CEC146B4390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rcRect l="8766" r="70671"/>
          <a:stretch>
            <a:fillRect/>
          </a:stretch>
        </p:blipFill>
        <p:spPr>
          <a:xfrm>
            <a:off x="1622976" y="451222"/>
            <a:ext cx="752475" cy="895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8" name="Picture 4" descr="pratbubbla ikon. pratbubbla tecken. tom tom vit pratbubbla symbol. 7407218  Vektorkonst på Vecteezy">
            <a:extLst>
              <a:ext uri="{FF2B5EF4-FFF2-40B4-BE49-F238E27FC236}">
                <a16:creationId xmlns:a16="http://schemas.microsoft.com/office/drawing/2014/main" id="{69333DF1-B90C-9D22-08A6-50E7515F19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9594" y="113592"/>
            <a:ext cx="752476" cy="610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2BC74684-65C1-15B0-E3FE-AAF68AB0B56B}"/>
              </a:ext>
            </a:extLst>
          </p:cNvPr>
          <p:cNvSpPr txBox="1"/>
          <p:nvPr/>
        </p:nvSpPr>
        <p:spPr>
          <a:xfrm>
            <a:off x="2305807" y="177005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ta</a:t>
            </a:r>
          </a:p>
        </p:txBody>
      </p:sp>
      <p:pic>
        <p:nvPicPr>
          <p:cNvPr id="8" name="Google Shape;3322;p429">
            <a:extLst>
              <a:ext uri="{FF2B5EF4-FFF2-40B4-BE49-F238E27FC236}">
                <a16:creationId xmlns:a16="http://schemas.microsoft.com/office/drawing/2014/main" id="{123A2E83-5FBF-13BA-433E-3F47B29CC61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rcRect r="76365"/>
          <a:stretch>
            <a:fillRect/>
          </a:stretch>
        </p:blipFill>
        <p:spPr>
          <a:xfrm>
            <a:off x="1668677" y="2649999"/>
            <a:ext cx="749394" cy="96346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3321;p429">
            <a:extLst>
              <a:ext uri="{FF2B5EF4-FFF2-40B4-BE49-F238E27FC236}">
                <a16:creationId xmlns:a16="http://schemas.microsoft.com/office/drawing/2014/main" id="{4A6C981F-C44D-4739-27D2-3DB1053A5FEF}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rcRect l="34584" r="42840"/>
          <a:stretch>
            <a:fillRect/>
          </a:stretch>
        </p:blipFill>
        <p:spPr>
          <a:xfrm>
            <a:off x="8883262" y="446306"/>
            <a:ext cx="640080" cy="895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3295;p428">
            <a:extLst>
              <a:ext uri="{FF2B5EF4-FFF2-40B4-BE49-F238E27FC236}">
                <a16:creationId xmlns:a16="http://schemas.microsoft.com/office/drawing/2014/main" id="{C10682CC-A798-9335-ADFF-7F9B12E6236E}"/>
              </a:ext>
            </a:extLst>
          </p:cNvPr>
          <p:cNvPicPr preferRelativeResize="0"/>
          <p:nvPr/>
        </p:nvPicPr>
        <p:blipFill>
          <a:blip r:embed="rId8">
            <a:alphaModFix/>
          </a:blip>
          <a:srcRect l="63891" r="9895"/>
          <a:stretch>
            <a:fillRect/>
          </a:stretch>
        </p:blipFill>
        <p:spPr>
          <a:xfrm>
            <a:off x="7053500" y="394093"/>
            <a:ext cx="1055762" cy="9455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4" descr="pratbubbla ikon. pratbubbla tecken. tom tom vit pratbubbla symbol. 7407218  Vektorkonst på Vecteezy">
            <a:extLst>
              <a:ext uri="{FF2B5EF4-FFF2-40B4-BE49-F238E27FC236}">
                <a16:creationId xmlns:a16="http://schemas.microsoft.com/office/drawing/2014/main" id="{92639D17-7223-0D84-AE4C-D3C0819D48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8879" y="56392"/>
            <a:ext cx="1175881" cy="610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ruta 11">
            <a:extLst>
              <a:ext uri="{FF2B5EF4-FFF2-40B4-BE49-F238E27FC236}">
                <a16:creationId xmlns:a16="http://schemas.microsoft.com/office/drawing/2014/main" id="{6369916B-17DC-557D-545C-2BDF22F653EF}"/>
              </a:ext>
            </a:extLst>
          </p:cNvPr>
          <p:cNvSpPr txBox="1"/>
          <p:nvPr/>
        </p:nvSpPr>
        <p:spPr>
          <a:xfrm>
            <a:off x="8175092" y="119805"/>
            <a:ext cx="999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Ta-</a:t>
            </a:r>
            <a:r>
              <a:rPr lang="sv-SE" dirty="0" err="1"/>
              <a:t>tte</a:t>
            </a:r>
            <a:endParaRPr lang="sv-SE" dirty="0"/>
          </a:p>
        </p:txBody>
      </p:sp>
      <p:cxnSp>
        <p:nvCxnSpPr>
          <p:cNvPr id="14" name="Rak koppling 13">
            <a:extLst>
              <a:ext uri="{FF2B5EF4-FFF2-40B4-BE49-F238E27FC236}">
                <a16:creationId xmlns:a16="http://schemas.microsoft.com/office/drawing/2014/main" id="{97F20F19-4FD4-8B05-6492-6F578543D0B6}"/>
              </a:ext>
            </a:extLst>
          </p:cNvPr>
          <p:cNvCxnSpPr/>
          <p:nvPr/>
        </p:nvCxnSpPr>
        <p:spPr>
          <a:xfrm>
            <a:off x="552450" y="1555623"/>
            <a:ext cx="10858500" cy="0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7" name="Google Shape;3318;p429">
            <a:extLst>
              <a:ext uri="{FF2B5EF4-FFF2-40B4-BE49-F238E27FC236}">
                <a16:creationId xmlns:a16="http://schemas.microsoft.com/office/drawing/2014/main" id="{02C80848-1EB9-3840-AFED-D76C4844BC62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rcRect l="8766" r="70671"/>
          <a:stretch>
            <a:fillRect/>
          </a:stretch>
        </p:blipFill>
        <p:spPr>
          <a:xfrm>
            <a:off x="1574237" y="1813689"/>
            <a:ext cx="752475" cy="895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3318;p429">
            <a:extLst>
              <a:ext uri="{FF2B5EF4-FFF2-40B4-BE49-F238E27FC236}">
                <a16:creationId xmlns:a16="http://schemas.microsoft.com/office/drawing/2014/main" id="{FC2A1FA3-7792-2A96-B65C-C63F1AA372FE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rcRect l="8766" r="70671"/>
          <a:stretch>
            <a:fillRect/>
          </a:stretch>
        </p:blipFill>
        <p:spPr>
          <a:xfrm>
            <a:off x="3530846" y="1838934"/>
            <a:ext cx="752475" cy="895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3318;p429">
            <a:extLst>
              <a:ext uri="{FF2B5EF4-FFF2-40B4-BE49-F238E27FC236}">
                <a16:creationId xmlns:a16="http://schemas.microsoft.com/office/drawing/2014/main" id="{3882FDCA-1774-FB9D-0D90-4C93F6980679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rcRect l="8766" r="70671"/>
          <a:stretch>
            <a:fillRect/>
          </a:stretch>
        </p:blipFill>
        <p:spPr>
          <a:xfrm>
            <a:off x="4458129" y="1838933"/>
            <a:ext cx="752475" cy="895045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Rektangel 19">
            <a:extLst>
              <a:ext uri="{FF2B5EF4-FFF2-40B4-BE49-F238E27FC236}">
                <a16:creationId xmlns:a16="http://schemas.microsoft.com/office/drawing/2014/main" id="{29D6217B-79B5-709C-BF02-978F9ADBAD77}"/>
              </a:ext>
            </a:extLst>
          </p:cNvPr>
          <p:cNvSpPr/>
          <p:nvPr/>
        </p:nvSpPr>
        <p:spPr>
          <a:xfrm>
            <a:off x="2669048" y="2670687"/>
            <a:ext cx="914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21" name="Google Shape;3318;p429">
            <a:extLst>
              <a:ext uri="{FF2B5EF4-FFF2-40B4-BE49-F238E27FC236}">
                <a16:creationId xmlns:a16="http://schemas.microsoft.com/office/drawing/2014/main" id="{1C265BCA-4632-AB4C-8683-EB323D04C29E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rcRect l="8766" r="70671"/>
          <a:stretch>
            <a:fillRect/>
          </a:stretch>
        </p:blipFill>
        <p:spPr>
          <a:xfrm>
            <a:off x="2603602" y="2679653"/>
            <a:ext cx="752475" cy="895045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Rektangel 23">
            <a:extLst>
              <a:ext uri="{FF2B5EF4-FFF2-40B4-BE49-F238E27FC236}">
                <a16:creationId xmlns:a16="http://schemas.microsoft.com/office/drawing/2014/main" id="{568E2F6D-4411-640D-2CAA-B2762E5B6490}"/>
              </a:ext>
            </a:extLst>
          </p:cNvPr>
          <p:cNvSpPr/>
          <p:nvPr/>
        </p:nvSpPr>
        <p:spPr>
          <a:xfrm>
            <a:off x="9158490" y="2018524"/>
            <a:ext cx="1001198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25" name="Google Shape;3296;p428">
            <a:extLst>
              <a:ext uri="{FF2B5EF4-FFF2-40B4-BE49-F238E27FC236}">
                <a16:creationId xmlns:a16="http://schemas.microsoft.com/office/drawing/2014/main" id="{496B898F-3D08-8CD7-80FC-5672C7830E2E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rcRect l="50000" r="27520"/>
          <a:stretch>
            <a:fillRect/>
          </a:stretch>
        </p:blipFill>
        <p:spPr>
          <a:xfrm>
            <a:off x="3692871" y="5812341"/>
            <a:ext cx="946000" cy="945519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oogle Shape;3318;p429">
            <a:extLst>
              <a:ext uri="{FF2B5EF4-FFF2-40B4-BE49-F238E27FC236}">
                <a16:creationId xmlns:a16="http://schemas.microsoft.com/office/drawing/2014/main" id="{E376CD36-6655-C134-A245-7250840C64BD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rcRect l="8766" r="70671"/>
          <a:stretch>
            <a:fillRect/>
          </a:stretch>
        </p:blipFill>
        <p:spPr>
          <a:xfrm>
            <a:off x="1588606" y="5837579"/>
            <a:ext cx="752475" cy="895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oogle Shape;3318;p429">
            <a:extLst>
              <a:ext uri="{FF2B5EF4-FFF2-40B4-BE49-F238E27FC236}">
                <a16:creationId xmlns:a16="http://schemas.microsoft.com/office/drawing/2014/main" id="{E7D371D5-E8D3-16C8-2CF4-4DB7A1938D59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rcRect l="8766" r="70671"/>
          <a:stretch>
            <a:fillRect/>
          </a:stretch>
        </p:blipFill>
        <p:spPr>
          <a:xfrm>
            <a:off x="2625650" y="5850194"/>
            <a:ext cx="752475" cy="895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3318;p429">
            <a:extLst>
              <a:ext uri="{FF2B5EF4-FFF2-40B4-BE49-F238E27FC236}">
                <a16:creationId xmlns:a16="http://schemas.microsoft.com/office/drawing/2014/main" id="{ECB8A78C-8326-6E00-25D1-A0F5560174B0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rcRect l="13017" r="71849"/>
          <a:stretch>
            <a:fillRect/>
          </a:stretch>
        </p:blipFill>
        <p:spPr>
          <a:xfrm>
            <a:off x="4664922" y="5871301"/>
            <a:ext cx="553826" cy="895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Google Shape;3296;p428">
            <a:extLst>
              <a:ext uri="{FF2B5EF4-FFF2-40B4-BE49-F238E27FC236}">
                <a16:creationId xmlns:a16="http://schemas.microsoft.com/office/drawing/2014/main" id="{DEA731AF-5AC9-C94A-ADB5-35CFEA2DB5F2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rcRect l="50000" r="27520"/>
          <a:stretch>
            <a:fillRect/>
          </a:stretch>
        </p:blipFill>
        <p:spPr>
          <a:xfrm>
            <a:off x="8512387" y="1810657"/>
            <a:ext cx="946000" cy="945519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Google Shape;3318;p429">
            <a:extLst>
              <a:ext uri="{FF2B5EF4-FFF2-40B4-BE49-F238E27FC236}">
                <a16:creationId xmlns:a16="http://schemas.microsoft.com/office/drawing/2014/main" id="{A0945F9D-95E9-BF1D-9767-0EB0D84E83E2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rcRect l="8766" r="70671"/>
          <a:stretch>
            <a:fillRect/>
          </a:stretch>
        </p:blipFill>
        <p:spPr>
          <a:xfrm>
            <a:off x="5458020" y="1838933"/>
            <a:ext cx="752475" cy="895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oogle Shape;3318;p429">
            <a:extLst>
              <a:ext uri="{FF2B5EF4-FFF2-40B4-BE49-F238E27FC236}">
                <a16:creationId xmlns:a16="http://schemas.microsoft.com/office/drawing/2014/main" id="{1F91CAFF-71E3-EC27-20C3-1ACA95545803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rcRect l="8766" r="70671"/>
          <a:stretch>
            <a:fillRect/>
          </a:stretch>
        </p:blipFill>
        <p:spPr>
          <a:xfrm>
            <a:off x="7436070" y="1847923"/>
            <a:ext cx="752475" cy="895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Google Shape;3296;p428">
            <a:extLst>
              <a:ext uri="{FF2B5EF4-FFF2-40B4-BE49-F238E27FC236}">
                <a16:creationId xmlns:a16="http://schemas.microsoft.com/office/drawing/2014/main" id="{4A68DA17-DF9F-84A8-50B1-19233E4BDE7F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rcRect l="50000" r="27520"/>
          <a:stretch>
            <a:fillRect/>
          </a:stretch>
        </p:blipFill>
        <p:spPr>
          <a:xfrm>
            <a:off x="6648405" y="1787736"/>
            <a:ext cx="946000" cy="945519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Rektangel 33">
            <a:extLst>
              <a:ext uri="{FF2B5EF4-FFF2-40B4-BE49-F238E27FC236}">
                <a16:creationId xmlns:a16="http://schemas.microsoft.com/office/drawing/2014/main" id="{9F720553-D12E-D6DF-A6A1-BADCC6C25C6D}"/>
              </a:ext>
            </a:extLst>
          </p:cNvPr>
          <p:cNvSpPr/>
          <p:nvPr/>
        </p:nvSpPr>
        <p:spPr>
          <a:xfrm>
            <a:off x="9188469" y="3525981"/>
            <a:ext cx="1001198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35" name="Google Shape;3296;p428">
            <a:extLst>
              <a:ext uri="{FF2B5EF4-FFF2-40B4-BE49-F238E27FC236}">
                <a16:creationId xmlns:a16="http://schemas.microsoft.com/office/drawing/2014/main" id="{27597661-6F5B-27E8-F4EE-DD3502BFB917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rcRect l="50000" r="27520"/>
          <a:stretch>
            <a:fillRect/>
          </a:stretch>
        </p:blipFill>
        <p:spPr>
          <a:xfrm>
            <a:off x="6663286" y="3494862"/>
            <a:ext cx="946000" cy="945519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Google Shape;3318;p429">
            <a:extLst>
              <a:ext uri="{FF2B5EF4-FFF2-40B4-BE49-F238E27FC236}">
                <a16:creationId xmlns:a16="http://schemas.microsoft.com/office/drawing/2014/main" id="{B9894101-EA3A-147D-6223-3BC87429A352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rcRect l="8766" r="70671"/>
          <a:stretch>
            <a:fillRect/>
          </a:stretch>
        </p:blipFill>
        <p:spPr>
          <a:xfrm>
            <a:off x="5479304" y="2711505"/>
            <a:ext cx="752475" cy="895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Google Shape;3318;p429">
            <a:extLst>
              <a:ext uri="{FF2B5EF4-FFF2-40B4-BE49-F238E27FC236}">
                <a16:creationId xmlns:a16="http://schemas.microsoft.com/office/drawing/2014/main" id="{0DBFA1CC-F0D3-FEEF-0023-1AADED692486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rcRect l="8766" r="70671"/>
          <a:stretch>
            <a:fillRect/>
          </a:stretch>
        </p:blipFill>
        <p:spPr>
          <a:xfrm>
            <a:off x="7456920" y="2705495"/>
            <a:ext cx="752475" cy="895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Google Shape;3318;p429">
            <a:extLst>
              <a:ext uri="{FF2B5EF4-FFF2-40B4-BE49-F238E27FC236}">
                <a16:creationId xmlns:a16="http://schemas.microsoft.com/office/drawing/2014/main" id="{0D16F4B1-8FF0-1394-D375-5CA6E09C37C5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rcRect l="8766" r="70671"/>
          <a:stretch>
            <a:fillRect/>
          </a:stretch>
        </p:blipFill>
        <p:spPr>
          <a:xfrm>
            <a:off x="8356531" y="2718421"/>
            <a:ext cx="752475" cy="895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Google Shape;3296;p428">
            <a:extLst>
              <a:ext uri="{FF2B5EF4-FFF2-40B4-BE49-F238E27FC236}">
                <a16:creationId xmlns:a16="http://schemas.microsoft.com/office/drawing/2014/main" id="{ACF90286-4F7A-AC56-897E-C8A3802F5451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rcRect l="50000" r="27520"/>
          <a:stretch>
            <a:fillRect/>
          </a:stretch>
        </p:blipFill>
        <p:spPr>
          <a:xfrm>
            <a:off x="6674730" y="2654231"/>
            <a:ext cx="946000" cy="945519"/>
          </a:xfrm>
          <a:prstGeom prst="rect">
            <a:avLst/>
          </a:prstGeom>
          <a:noFill/>
          <a:ln>
            <a:noFill/>
          </a:ln>
        </p:spPr>
      </p:pic>
      <p:pic>
        <p:nvPicPr>
          <p:cNvPr id="40" name="Google Shape;3322;p429">
            <a:extLst>
              <a:ext uri="{FF2B5EF4-FFF2-40B4-BE49-F238E27FC236}">
                <a16:creationId xmlns:a16="http://schemas.microsoft.com/office/drawing/2014/main" id="{9274D08C-EEBB-0703-78C0-80FBCB689B0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rcRect r="82823"/>
          <a:stretch>
            <a:fillRect/>
          </a:stretch>
        </p:blipFill>
        <p:spPr>
          <a:xfrm>
            <a:off x="1668219" y="3457907"/>
            <a:ext cx="544629" cy="963467"/>
          </a:xfrm>
          <a:prstGeom prst="rect">
            <a:avLst/>
          </a:prstGeom>
          <a:noFill/>
          <a:ln>
            <a:noFill/>
          </a:ln>
        </p:spPr>
      </p:pic>
      <p:pic>
        <p:nvPicPr>
          <p:cNvPr id="41" name="Google Shape;3322;p429">
            <a:extLst>
              <a:ext uri="{FF2B5EF4-FFF2-40B4-BE49-F238E27FC236}">
                <a16:creationId xmlns:a16="http://schemas.microsoft.com/office/drawing/2014/main" id="{F5890FD2-A1E5-E038-83FE-24F7CE063B5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rcRect r="82823"/>
          <a:stretch>
            <a:fillRect/>
          </a:stretch>
        </p:blipFill>
        <p:spPr>
          <a:xfrm>
            <a:off x="2658670" y="3457907"/>
            <a:ext cx="544629" cy="963467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Google Shape;3322;p429">
            <a:extLst>
              <a:ext uri="{FF2B5EF4-FFF2-40B4-BE49-F238E27FC236}">
                <a16:creationId xmlns:a16="http://schemas.microsoft.com/office/drawing/2014/main" id="{E272BF48-981E-33BE-A04C-F8F2F26CC90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rcRect r="82823"/>
          <a:stretch>
            <a:fillRect/>
          </a:stretch>
        </p:blipFill>
        <p:spPr>
          <a:xfrm>
            <a:off x="3585673" y="3457907"/>
            <a:ext cx="544629" cy="963467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Google Shape;3318;p429">
            <a:extLst>
              <a:ext uri="{FF2B5EF4-FFF2-40B4-BE49-F238E27FC236}">
                <a16:creationId xmlns:a16="http://schemas.microsoft.com/office/drawing/2014/main" id="{285B16C3-F465-2465-62F8-50CCAA5B8783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rcRect l="8766" r="70671"/>
          <a:stretch>
            <a:fillRect/>
          </a:stretch>
        </p:blipFill>
        <p:spPr>
          <a:xfrm>
            <a:off x="4467273" y="3535657"/>
            <a:ext cx="752475" cy="89504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textruta 48">
            <a:extLst>
              <a:ext uri="{FF2B5EF4-FFF2-40B4-BE49-F238E27FC236}">
                <a16:creationId xmlns:a16="http://schemas.microsoft.com/office/drawing/2014/main" id="{C2BE1510-3717-2DDB-193C-CAE93B0D5EEE}"/>
              </a:ext>
            </a:extLst>
          </p:cNvPr>
          <p:cNvSpPr txBox="1"/>
          <p:nvPr/>
        </p:nvSpPr>
        <p:spPr>
          <a:xfrm>
            <a:off x="1778137" y="1547191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1</a:t>
            </a:r>
          </a:p>
        </p:txBody>
      </p:sp>
      <p:sp>
        <p:nvSpPr>
          <p:cNvPr id="50" name="textruta 49">
            <a:extLst>
              <a:ext uri="{FF2B5EF4-FFF2-40B4-BE49-F238E27FC236}">
                <a16:creationId xmlns:a16="http://schemas.microsoft.com/office/drawing/2014/main" id="{92E61EB7-CCB8-FA88-22F1-59ABD95336AE}"/>
              </a:ext>
            </a:extLst>
          </p:cNvPr>
          <p:cNvSpPr txBox="1"/>
          <p:nvPr/>
        </p:nvSpPr>
        <p:spPr>
          <a:xfrm>
            <a:off x="2755299" y="1547191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2</a:t>
            </a:r>
          </a:p>
        </p:txBody>
      </p:sp>
      <p:sp>
        <p:nvSpPr>
          <p:cNvPr id="51" name="textruta 50">
            <a:extLst>
              <a:ext uri="{FF2B5EF4-FFF2-40B4-BE49-F238E27FC236}">
                <a16:creationId xmlns:a16="http://schemas.microsoft.com/office/drawing/2014/main" id="{5228818C-D50D-9726-3551-3CBA34A783CF}"/>
              </a:ext>
            </a:extLst>
          </p:cNvPr>
          <p:cNvSpPr txBox="1"/>
          <p:nvPr/>
        </p:nvSpPr>
        <p:spPr>
          <a:xfrm>
            <a:off x="3733466" y="155194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3</a:t>
            </a:r>
          </a:p>
        </p:txBody>
      </p:sp>
      <p:sp>
        <p:nvSpPr>
          <p:cNvPr id="52" name="textruta 51">
            <a:extLst>
              <a:ext uri="{FF2B5EF4-FFF2-40B4-BE49-F238E27FC236}">
                <a16:creationId xmlns:a16="http://schemas.microsoft.com/office/drawing/2014/main" id="{23C784E7-F8EB-6EF2-D614-BA6E58A551DE}"/>
              </a:ext>
            </a:extLst>
          </p:cNvPr>
          <p:cNvSpPr txBox="1"/>
          <p:nvPr/>
        </p:nvSpPr>
        <p:spPr>
          <a:xfrm>
            <a:off x="4647124" y="155194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4</a:t>
            </a:r>
          </a:p>
        </p:txBody>
      </p:sp>
      <p:pic>
        <p:nvPicPr>
          <p:cNvPr id="58" name="Google Shape;3305;p428">
            <a:extLst>
              <a:ext uri="{FF2B5EF4-FFF2-40B4-BE49-F238E27FC236}">
                <a16:creationId xmlns:a16="http://schemas.microsoft.com/office/drawing/2014/main" id="{EF54C6A4-E353-62B6-AED9-241FAA329376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rcRect l="29449" r="62306"/>
          <a:stretch>
            <a:fillRect/>
          </a:stretch>
        </p:blipFill>
        <p:spPr>
          <a:xfrm>
            <a:off x="9552971" y="314665"/>
            <a:ext cx="305572" cy="103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3296;p428">
            <a:extLst>
              <a:ext uri="{FF2B5EF4-FFF2-40B4-BE49-F238E27FC236}">
                <a16:creationId xmlns:a16="http://schemas.microsoft.com/office/drawing/2014/main" id="{CE1D3C73-646B-03DC-8055-D862174B2C60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rcRect l="50000" r="27520"/>
          <a:stretch>
            <a:fillRect/>
          </a:stretch>
        </p:blipFill>
        <p:spPr>
          <a:xfrm>
            <a:off x="1707017" y="4797708"/>
            <a:ext cx="946000" cy="945519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3305;p428">
            <a:extLst>
              <a:ext uri="{FF2B5EF4-FFF2-40B4-BE49-F238E27FC236}">
                <a16:creationId xmlns:a16="http://schemas.microsoft.com/office/drawing/2014/main" id="{6DD65838-4C3F-5A03-1DDD-DD234EC4AED1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rcRect l="29449" r="62306"/>
          <a:stretch>
            <a:fillRect/>
          </a:stretch>
        </p:blipFill>
        <p:spPr>
          <a:xfrm>
            <a:off x="2723301" y="4724284"/>
            <a:ext cx="305572" cy="103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3321;p429">
            <a:extLst>
              <a:ext uri="{FF2B5EF4-FFF2-40B4-BE49-F238E27FC236}">
                <a16:creationId xmlns:a16="http://schemas.microsoft.com/office/drawing/2014/main" id="{71769D58-7FDC-A183-B1CB-2341CE7D58D0}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rcRect l="37531" r="42840"/>
          <a:stretch>
            <a:fillRect/>
          </a:stretch>
        </p:blipFill>
        <p:spPr>
          <a:xfrm>
            <a:off x="3222762" y="4858673"/>
            <a:ext cx="556522" cy="895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3296;p428">
            <a:extLst>
              <a:ext uri="{FF2B5EF4-FFF2-40B4-BE49-F238E27FC236}">
                <a16:creationId xmlns:a16="http://schemas.microsoft.com/office/drawing/2014/main" id="{7CAEBA10-A2A1-4979-B5D8-4E77C5CF1B03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rcRect l="50000" r="27520"/>
          <a:stretch>
            <a:fillRect/>
          </a:stretch>
        </p:blipFill>
        <p:spPr>
          <a:xfrm>
            <a:off x="3676966" y="4808988"/>
            <a:ext cx="946000" cy="9455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4" name="Google Shape;3318;p429">
            <a:extLst>
              <a:ext uri="{FF2B5EF4-FFF2-40B4-BE49-F238E27FC236}">
                <a16:creationId xmlns:a16="http://schemas.microsoft.com/office/drawing/2014/main" id="{BE9D9AA2-B5CF-A800-D38D-347F54A9E2D5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rcRect l="12866" r="77267"/>
          <a:stretch>
            <a:fillRect/>
          </a:stretch>
        </p:blipFill>
        <p:spPr>
          <a:xfrm>
            <a:off x="4613969" y="4858673"/>
            <a:ext cx="361026" cy="895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7" name="Google Shape;3296;p428">
            <a:extLst>
              <a:ext uri="{FF2B5EF4-FFF2-40B4-BE49-F238E27FC236}">
                <a16:creationId xmlns:a16="http://schemas.microsoft.com/office/drawing/2014/main" id="{080FAACB-4FC7-EB7E-E7D7-EF6833405C0E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rcRect l="50000" r="27520"/>
          <a:stretch>
            <a:fillRect/>
          </a:stretch>
        </p:blipFill>
        <p:spPr>
          <a:xfrm>
            <a:off x="5633683" y="5810457"/>
            <a:ext cx="946000" cy="9455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9" name="Google Shape;3296;p428">
            <a:extLst>
              <a:ext uri="{FF2B5EF4-FFF2-40B4-BE49-F238E27FC236}">
                <a16:creationId xmlns:a16="http://schemas.microsoft.com/office/drawing/2014/main" id="{7F4EA96A-289E-A3F0-FD44-595B34310179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rcRect l="50000" r="27520"/>
          <a:stretch>
            <a:fillRect/>
          </a:stretch>
        </p:blipFill>
        <p:spPr>
          <a:xfrm>
            <a:off x="6700078" y="5817870"/>
            <a:ext cx="946000" cy="9455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1" name="Google Shape;3321;p429">
            <a:extLst>
              <a:ext uri="{FF2B5EF4-FFF2-40B4-BE49-F238E27FC236}">
                <a16:creationId xmlns:a16="http://schemas.microsoft.com/office/drawing/2014/main" id="{DF36D5FE-F734-9619-30C2-E14BEE00C775}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rcRect l="37531" r="42840"/>
          <a:stretch>
            <a:fillRect/>
          </a:stretch>
        </p:blipFill>
        <p:spPr>
          <a:xfrm>
            <a:off x="7990213" y="5871347"/>
            <a:ext cx="556522" cy="895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2" name="Google Shape;3318;p429">
            <a:extLst>
              <a:ext uri="{FF2B5EF4-FFF2-40B4-BE49-F238E27FC236}">
                <a16:creationId xmlns:a16="http://schemas.microsoft.com/office/drawing/2014/main" id="{83CCF782-CB53-71CD-5C5B-4F24FE6E4A35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rcRect l="12866" r="77267"/>
          <a:stretch>
            <a:fillRect/>
          </a:stretch>
        </p:blipFill>
        <p:spPr>
          <a:xfrm>
            <a:off x="8565304" y="5882137"/>
            <a:ext cx="361026" cy="895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4" name="Google Shape;3318;p429">
            <a:extLst>
              <a:ext uri="{FF2B5EF4-FFF2-40B4-BE49-F238E27FC236}">
                <a16:creationId xmlns:a16="http://schemas.microsoft.com/office/drawing/2014/main" id="{2B77FC9B-662E-16B4-EFB7-A54B707C5670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rcRect l="12866" r="77267"/>
          <a:stretch>
            <a:fillRect/>
          </a:stretch>
        </p:blipFill>
        <p:spPr>
          <a:xfrm>
            <a:off x="5647713" y="4899431"/>
            <a:ext cx="361026" cy="895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5" name="Google Shape;3305;p428">
            <a:extLst>
              <a:ext uri="{FF2B5EF4-FFF2-40B4-BE49-F238E27FC236}">
                <a16:creationId xmlns:a16="http://schemas.microsoft.com/office/drawing/2014/main" id="{3A0B494C-85C9-437B-9CAE-D2BC420D1CBB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rcRect l="29449" r="62306"/>
          <a:stretch>
            <a:fillRect/>
          </a:stretch>
        </p:blipFill>
        <p:spPr>
          <a:xfrm>
            <a:off x="6727151" y="4724284"/>
            <a:ext cx="305572" cy="103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6" name="Google Shape;3321;p429">
            <a:extLst>
              <a:ext uri="{FF2B5EF4-FFF2-40B4-BE49-F238E27FC236}">
                <a16:creationId xmlns:a16="http://schemas.microsoft.com/office/drawing/2014/main" id="{7F7893E2-8D05-E991-AB80-BBD76B79D3CC}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rcRect l="37531" r="42840"/>
          <a:stretch>
            <a:fillRect/>
          </a:stretch>
        </p:blipFill>
        <p:spPr>
          <a:xfrm>
            <a:off x="7218631" y="4899431"/>
            <a:ext cx="556522" cy="895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7" name="Google Shape;3318;p429">
            <a:extLst>
              <a:ext uri="{FF2B5EF4-FFF2-40B4-BE49-F238E27FC236}">
                <a16:creationId xmlns:a16="http://schemas.microsoft.com/office/drawing/2014/main" id="{F0646E3E-307B-D338-1572-7636670E9A69}"/>
              </a:ext>
            </a:extLst>
          </p:cNvPr>
          <p:cNvPicPr preferRelativeResize="0"/>
          <p:nvPr/>
        </p:nvPicPr>
        <p:blipFill>
          <a:blip r:embed="rId10">
            <a:alphaModFix/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3853" r="21746"/>
                    </a14:imgEffect>
                  </a14:imgLayer>
                </a14:imgProps>
              </a:ext>
            </a:extLst>
          </a:blip>
          <a:srcRect l="12866" r="77267"/>
          <a:stretch>
            <a:fillRect/>
          </a:stretch>
        </p:blipFill>
        <p:spPr>
          <a:xfrm>
            <a:off x="7682453" y="4883639"/>
            <a:ext cx="361026" cy="895045"/>
          </a:xfrm>
          <a:prstGeom prst="rect">
            <a:avLst/>
          </a:prstGeom>
          <a:noFill/>
          <a:ln>
            <a:noFill/>
          </a:ln>
        </p:spPr>
      </p:pic>
      <p:sp>
        <p:nvSpPr>
          <p:cNvPr id="1045" name="textruta 1044">
            <a:extLst>
              <a:ext uri="{FF2B5EF4-FFF2-40B4-BE49-F238E27FC236}">
                <a16:creationId xmlns:a16="http://schemas.microsoft.com/office/drawing/2014/main" id="{D2D0D5EE-DE4E-E3B1-E184-8B95836544F1}"/>
              </a:ext>
            </a:extLst>
          </p:cNvPr>
          <p:cNvSpPr txBox="1"/>
          <p:nvPr/>
        </p:nvSpPr>
        <p:spPr>
          <a:xfrm>
            <a:off x="1762319" y="4555742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1</a:t>
            </a:r>
          </a:p>
        </p:txBody>
      </p:sp>
      <p:sp>
        <p:nvSpPr>
          <p:cNvPr id="1046" name="textruta 1045">
            <a:extLst>
              <a:ext uri="{FF2B5EF4-FFF2-40B4-BE49-F238E27FC236}">
                <a16:creationId xmlns:a16="http://schemas.microsoft.com/office/drawing/2014/main" id="{4CBF9A5F-204E-B825-DEC3-7E1AB954EE87}"/>
              </a:ext>
            </a:extLst>
          </p:cNvPr>
          <p:cNvSpPr txBox="1"/>
          <p:nvPr/>
        </p:nvSpPr>
        <p:spPr>
          <a:xfrm>
            <a:off x="2739481" y="4555742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2</a:t>
            </a:r>
          </a:p>
        </p:txBody>
      </p:sp>
      <p:sp>
        <p:nvSpPr>
          <p:cNvPr id="1047" name="textruta 1046">
            <a:extLst>
              <a:ext uri="{FF2B5EF4-FFF2-40B4-BE49-F238E27FC236}">
                <a16:creationId xmlns:a16="http://schemas.microsoft.com/office/drawing/2014/main" id="{F60A7ACA-AF8D-4A5C-5652-53B444630B13}"/>
              </a:ext>
            </a:extLst>
          </p:cNvPr>
          <p:cNvSpPr txBox="1"/>
          <p:nvPr/>
        </p:nvSpPr>
        <p:spPr>
          <a:xfrm>
            <a:off x="3653640" y="4560499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3</a:t>
            </a:r>
          </a:p>
        </p:txBody>
      </p:sp>
      <p:sp>
        <p:nvSpPr>
          <p:cNvPr id="1048" name="textruta 1047">
            <a:extLst>
              <a:ext uri="{FF2B5EF4-FFF2-40B4-BE49-F238E27FC236}">
                <a16:creationId xmlns:a16="http://schemas.microsoft.com/office/drawing/2014/main" id="{A675C316-30C2-8877-50E2-DF18B592404E}"/>
              </a:ext>
            </a:extLst>
          </p:cNvPr>
          <p:cNvSpPr txBox="1"/>
          <p:nvPr/>
        </p:nvSpPr>
        <p:spPr>
          <a:xfrm>
            <a:off x="4612514" y="4560499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4</a:t>
            </a:r>
          </a:p>
        </p:txBody>
      </p:sp>
      <p:sp>
        <p:nvSpPr>
          <p:cNvPr id="1049" name="textruta 1048">
            <a:extLst>
              <a:ext uri="{FF2B5EF4-FFF2-40B4-BE49-F238E27FC236}">
                <a16:creationId xmlns:a16="http://schemas.microsoft.com/office/drawing/2014/main" id="{BD7591FE-01F9-8DEA-16BB-597D32C1AD7D}"/>
              </a:ext>
            </a:extLst>
          </p:cNvPr>
          <p:cNvSpPr txBox="1"/>
          <p:nvPr/>
        </p:nvSpPr>
        <p:spPr>
          <a:xfrm>
            <a:off x="5664928" y="4543931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1</a:t>
            </a:r>
          </a:p>
        </p:txBody>
      </p:sp>
      <p:pic>
        <p:nvPicPr>
          <p:cNvPr id="1060" name="Google Shape;3318;p429">
            <a:extLst>
              <a:ext uri="{FF2B5EF4-FFF2-40B4-BE49-F238E27FC236}">
                <a16:creationId xmlns:a16="http://schemas.microsoft.com/office/drawing/2014/main" id="{8277E16E-90D1-CA4D-6EE8-16586E9389A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rcRect l="8766" r="70671"/>
          <a:stretch>
            <a:fillRect/>
          </a:stretch>
        </p:blipFill>
        <p:spPr>
          <a:xfrm>
            <a:off x="4466273" y="2658164"/>
            <a:ext cx="752475" cy="895045"/>
          </a:xfrm>
          <a:prstGeom prst="rect">
            <a:avLst/>
          </a:prstGeom>
          <a:noFill/>
          <a:ln>
            <a:noFill/>
          </a:ln>
        </p:spPr>
      </p:pic>
      <p:sp>
        <p:nvSpPr>
          <p:cNvPr id="1050" name="textruta 1049">
            <a:extLst>
              <a:ext uri="{FF2B5EF4-FFF2-40B4-BE49-F238E27FC236}">
                <a16:creationId xmlns:a16="http://schemas.microsoft.com/office/drawing/2014/main" id="{36C034DE-08D4-AE05-AF51-A529FDCC6161}"/>
              </a:ext>
            </a:extLst>
          </p:cNvPr>
          <p:cNvSpPr txBox="1"/>
          <p:nvPr/>
        </p:nvSpPr>
        <p:spPr>
          <a:xfrm>
            <a:off x="6660742" y="4555742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2</a:t>
            </a:r>
          </a:p>
        </p:txBody>
      </p:sp>
      <p:pic>
        <p:nvPicPr>
          <p:cNvPr id="1059" name="Google Shape;3322;p429">
            <a:extLst>
              <a:ext uri="{FF2B5EF4-FFF2-40B4-BE49-F238E27FC236}">
                <a16:creationId xmlns:a16="http://schemas.microsoft.com/office/drawing/2014/main" id="{447C2497-AD90-1989-EC9B-A89452A7CB1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rcRect r="76365"/>
          <a:stretch>
            <a:fillRect/>
          </a:stretch>
        </p:blipFill>
        <p:spPr>
          <a:xfrm>
            <a:off x="3595229" y="2638239"/>
            <a:ext cx="749394" cy="963467"/>
          </a:xfrm>
          <a:prstGeom prst="rect">
            <a:avLst/>
          </a:prstGeom>
          <a:noFill/>
          <a:ln>
            <a:noFill/>
          </a:ln>
        </p:spPr>
      </p:pic>
      <p:sp>
        <p:nvSpPr>
          <p:cNvPr id="1051" name="textruta 1050">
            <a:extLst>
              <a:ext uri="{FF2B5EF4-FFF2-40B4-BE49-F238E27FC236}">
                <a16:creationId xmlns:a16="http://schemas.microsoft.com/office/drawing/2014/main" id="{5D3E778A-DA36-CB06-8EE2-77E674B535A7}"/>
              </a:ext>
            </a:extLst>
          </p:cNvPr>
          <p:cNvSpPr txBox="1"/>
          <p:nvPr/>
        </p:nvSpPr>
        <p:spPr>
          <a:xfrm>
            <a:off x="7609286" y="4543931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3</a:t>
            </a:r>
          </a:p>
        </p:txBody>
      </p:sp>
      <p:sp>
        <p:nvSpPr>
          <p:cNvPr id="1052" name="textruta 1051">
            <a:extLst>
              <a:ext uri="{FF2B5EF4-FFF2-40B4-BE49-F238E27FC236}">
                <a16:creationId xmlns:a16="http://schemas.microsoft.com/office/drawing/2014/main" id="{90E5E109-F797-35EC-7FAD-8E0FA3A2CB26}"/>
              </a:ext>
            </a:extLst>
          </p:cNvPr>
          <p:cNvSpPr txBox="1"/>
          <p:nvPr/>
        </p:nvSpPr>
        <p:spPr>
          <a:xfrm>
            <a:off x="8520876" y="4555742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4</a:t>
            </a:r>
          </a:p>
        </p:txBody>
      </p:sp>
      <p:cxnSp>
        <p:nvCxnSpPr>
          <p:cNvPr id="1054" name="Rak koppling 1053">
            <a:extLst>
              <a:ext uri="{FF2B5EF4-FFF2-40B4-BE49-F238E27FC236}">
                <a16:creationId xmlns:a16="http://schemas.microsoft.com/office/drawing/2014/main" id="{A77DA52A-4551-EA21-79A9-ADB642D2491E}"/>
              </a:ext>
            </a:extLst>
          </p:cNvPr>
          <p:cNvCxnSpPr>
            <a:cxnSpLocks/>
          </p:cNvCxnSpPr>
          <p:nvPr/>
        </p:nvCxnSpPr>
        <p:spPr>
          <a:xfrm>
            <a:off x="1707017" y="1810512"/>
            <a:ext cx="0" cy="492917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7" name="Rak koppling 1056">
            <a:extLst>
              <a:ext uri="{FF2B5EF4-FFF2-40B4-BE49-F238E27FC236}">
                <a16:creationId xmlns:a16="http://schemas.microsoft.com/office/drawing/2014/main" id="{C2EF9026-F63C-A210-A710-A5D9D54A843C}"/>
              </a:ext>
            </a:extLst>
          </p:cNvPr>
          <p:cNvCxnSpPr>
            <a:cxnSpLocks/>
          </p:cNvCxnSpPr>
          <p:nvPr/>
        </p:nvCxnSpPr>
        <p:spPr>
          <a:xfrm>
            <a:off x="2755299" y="1812394"/>
            <a:ext cx="0" cy="492917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8" name="Rak koppling 1057">
            <a:extLst>
              <a:ext uri="{FF2B5EF4-FFF2-40B4-BE49-F238E27FC236}">
                <a16:creationId xmlns:a16="http://schemas.microsoft.com/office/drawing/2014/main" id="{552FD5FF-6E24-1D13-9AD0-E68B40ACFADA}"/>
              </a:ext>
            </a:extLst>
          </p:cNvPr>
          <p:cNvCxnSpPr>
            <a:cxnSpLocks/>
          </p:cNvCxnSpPr>
          <p:nvPr/>
        </p:nvCxnSpPr>
        <p:spPr>
          <a:xfrm>
            <a:off x="3672643" y="1810512"/>
            <a:ext cx="0" cy="492917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1" name="Rak koppling 1060">
            <a:extLst>
              <a:ext uri="{FF2B5EF4-FFF2-40B4-BE49-F238E27FC236}">
                <a16:creationId xmlns:a16="http://schemas.microsoft.com/office/drawing/2014/main" id="{67AEFC1D-38F8-C039-36C4-7BF13905088A}"/>
              </a:ext>
            </a:extLst>
          </p:cNvPr>
          <p:cNvCxnSpPr>
            <a:cxnSpLocks/>
          </p:cNvCxnSpPr>
          <p:nvPr/>
        </p:nvCxnSpPr>
        <p:spPr>
          <a:xfrm>
            <a:off x="4598532" y="1794106"/>
            <a:ext cx="0" cy="492917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2" name="Rak koppling 1061">
            <a:extLst>
              <a:ext uri="{FF2B5EF4-FFF2-40B4-BE49-F238E27FC236}">
                <a16:creationId xmlns:a16="http://schemas.microsoft.com/office/drawing/2014/main" id="{1327093E-4A91-74F5-F7CB-B26D5F9CCFF2}"/>
              </a:ext>
            </a:extLst>
          </p:cNvPr>
          <p:cNvCxnSpPr>
            <a:cxnSpLocks/>
          </p:cNvCxnSpPr>
          <p:nvPr/>
        </p:nvCxnSpPr>
        <p:spPr>
          <a:xfrm>
            <a:off x="5601324" y="1807273"/>
            <a:ext cx="0" cy="492917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63" name="textruta 1062">
            <a:extLst>
              <a:ext uri="{FF2B5EF4-FFF2-40B4-BE49-F238E27FC236}">
                <a16:creationId xmlns:a16="http://schemas.microsoft.com/office/drawing/2014/main" id="{BF3E4FB3-C275-CB79-3B50-1ECFBE2A637F}"/>
              </a:ext>
            </a:extLst>
          </p:cNvPr>
          <p:cNvSpPr txBox="1"/>
          <p:nvPr/>
        </p:nvSpPr>
        <p:spPr>
          <a:xfrm>
            <a:off x="5680209" y="1557564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1</a:t>
            </a:r>
          </a:p>
        </p:txBody>
      </p:sp>
      <p:sp>
        <p:nvSpPr>
          <p:cNvPr id="1064" name="textruta 1063">
            <a:extLst>
              <a:ext uri="{FF2B5EF4-FFF2-40B4-BE49-F238E27FC236}">
                <a16:creationId xmlns:a16="http://schemas.microsoft.com/office/drawing/2014/main" id="{B0CB0BC5-EBAF-5F46-FC9D-D9D11C2F34BF}"/>
              </a:ext>
            </a:extLst>
          </p:cNvPr>
          <p:cNvSpPr txBox="1"/>
          <p:nvPr/>
        </p:nvSpPr>
        <p:spPr>
          <a:xfrm>
            <a:off x="6657371" y="1557564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2</a:t>
            </a:r>
          </a:p>
        </p:txBody>
      </p:sp>
      <p:sp>
        <p:nvSpPr>
          <p:cNvPr id="1065" name="textruta 1064">
            <a:extLst>
              <a:ext uri="{FF2B5EF4-FFF2-40B4-BE49-F238E27FC236}">
                <a16:creationId xmlns:a16="http://schemas.microsoft.com/office/drawing/2014/main" id="{8A75F16A-44DF-6C60-A47A-9F750A5B884A}"/>
              </a:ext>
            </a:extLst>
          </p:cNvPr>
          <p:cNvSpPr txBox="1"/>
          <p:nvPr/>
        </p:nvSpPr>
        <p:spPr>
          <a:xfrm>
            <a:off x="7635538" y="1562321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3</a:t>
            </a:r>
          </a:p>
        </p:txBody>
      </p:sp>
      <p:sp>
        <p:nvSpPr>
          <p:cNvPr id="1066" name="textruta 1065">
            <a:extLst>
              <a:ext uri="{FF2B5EF4-FFF2-40B4-BE49-F238E27FC236}">
                <a16:creationId xmlns:a16="http://schemas.microsoft.com/office/drawing/2014/main" id="{90D64CD6-EC26-4C8B-007C-7D5D3BE6A091}"/>
              </a:ext>
            </a:extLst>
          </p:cNvPr>
          <p:cNvSpPr txBox="1"/>
          <p:nvPr/>
        </p:nvSpPr>
        <p:spPr>
          <a:xfrm>
            <a:off x="8549196" y="1562321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4</a:t>
            </a:r>
          </a:p>
        </p:txBody>
      </p:sp>
      <p:cxnSp>
        <p:nvCxnSpPr>
          <p:cNvPr id="1068" name="Rak koppling 1067">
            <a:extLst>
              <a:ext uri="{FF2B5EF4-FFF2-40B4-BE49-F238E27FC236}">
                <a16:creationId xmlns:a16="http://schemas.microsoft.com/office/drawing/2014/main" id="{87911180-CD4B-828B-DBAC-022CC092029B}"/>
              </a:ext>
            </a:extLst>
          </p:cNvPr>
          <p:cNvCxnSpPr>
            <a:cxnSpLocks/>
          </p:cNvCxnSpPr>
          <p:nvPr/>
        </p:nvCxnSpPr>
        <p:spPr>
          <a:xfrm>
            <a:off x="6657371" y="1822767"/>
            <a:ext cx="0" cy="492917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9" name="Rak koppling 1068">
            <a:extLst>
              <a:ext uri="{FF2B5EF4-FFF2-40B4-BE49-F238E27FC236}">
                <a16:creationId xmlns:a16="http://schemas.microsoft.com/office/drawing/2014/main" id="{7D7845A9-B6FC-B4F6-8850-8F3FECE53CD3}"/>
              </a:ext>
            </a:extLst>
          </p:cNvPr>
          <p:cNvCxnSpPr>
            <a:cxnSpLocks/>
          </p:cNvCxnSpPr>
          <p:nvPr/>
        </p:nvCxnSpPr>
        <p:spPr>
          <a:xfrm>
            <a:off x="7574715" y="1820885"/>
            <a:ext cx="0" cy="492917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0" name="Rak koppling 1069">
            <a:extLst>
              <a:ext uri="{FF2B5EF4-FFF2-40B4-BE49-F238E27FC236}">
                <a16:creationId xmlns:a16="http://schemas.microsoft.com/office/drawing/2014/main" id="{3A08288A-65DA-17A0-F045-645A5B3D0880}"/>
              </a:ext>
            </a:extLst>
          </p:cNvPr>
          <p:cNvCxnSpPr>
            <a:cxnSpLocks/>
          </p:cNvCxnSpPr>
          <p:nvPr/>
        </p:nvCxnSpPr>
        <p:spPr>
          <a:xfrm>
            <a:off x="8500604" y="1804479"/>
            <a:ext cx="0" cy="492917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1" name="Rak koppling 1070">
            <a:extLst>
              <a:ext uri="{FF2B5EF4-FFF2-40B4-BE49-F238E27FC236}">
                <a16:creationId xmlns:a16="http://schemas.microsoft.com/office/drawing/2014/main" id="{3BF2E7A4-E14C-9A23-1DEB-3ED53F4A25AF}"/>
              </a:ext>
            </a:extLst>
          </p:cNvPr>
          <p:cNvCxnSpPr>
            <a:cxnSpLocks/>
          </p:cNvCxnSpPr>
          <p:nvPr/>
        </p:nvCxnSpPr>
        <p:spPr>
          <a:xfrm>
            <a:off x="9503396" y="1817646"/>
            <a:ext cx="0" cy="492917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75" name="Google Shape;3305;p428">
            <a:extLst>
              <a:ext uri="{FF2B5EF4-FFF2-40B4-BE49-F238E27FC236}">
                <a16:creationId xmlns:a16="http://schemas.microsoft.com/office/drawing/2014/main" id="{BF4EF65C-CE70-8A06-5024-2B2A487F0D73}"/>
              </a:ext>
            </a:extLst>
          </p:cNvPr>
          <p:cNvPicPr preferRelativeResize="0"/>
          <p:nvPr/>
        </p:nvPicPr>
        <p:blipFill>
          <a:blip r:embed="rId12">
            <a:alphaModFix/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10000" b="90000" l="30274" r="36870"/>
                    </a14:imgEffect>
                  </a14:imgLayer>
                </a14:imgProps>
              </a:ext>
            </a:extLst>
          </a:blip>
          <a:srcRect l="29449" r="62306"/>
          <a:stretch>
            <a:fillRect/>
          </a:stretch>
        </p:blipFill>
        <p:spPr>
          <a:xfrm>
            <a:off x="7675357" y="5656827"/>
            <a:ext cx="305572" cy="10336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9" name="Rak koppling 58">
            <a:extLst>
              <a:ext uri="{FF2B5EF4-FFF2-40B4-BE49-F238E27FC236}">
                <a16:creationId xmlns:a16="http://schemas.microsoft.com/office/drawing/2014/main" id="{26F04C0F-B331-0289-EA57-02812B6FF41A}"/>
              </a:ext>
            </a:extLst>
          </p:cNvPr>
          <p:cNvCxnSpPr/>
          <p:nvPr/>
        </p:nvCxnSpPr>
        <p:spPr>
          <a:xfrm>
            <a:off x="552450" y="4522960"/>
            <a:ext cx="10858500" cy="0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1877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25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250"/>
                                        <p:tgtEl>
                                          <p:spTgt spid="1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250"/>
                                        <p:tgtEl>
                                          <p:spTgt spid="1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250"/>
                                        <p:tgtEl>
                                          <p:spTgt spid="1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250"/>
                                        <p:tgtEl>
                                          <p:spTgt spid="1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1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1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1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1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1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1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1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50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8" dur="500"/>
                                        <p:tgtEl>
                                          <p:spTgt spid="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3" dur="500"/>
                                        <p:tgtEl>
                                          <p:spTgt spid="1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6" dur="500"/>
                                        <p:tgtEl>
                                          <p:spTgt spid="1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500"/>
                                        <p:tgtEl>
                                          <p:spTgt spid="1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500"/>
                                        <p:tgtEl>
                                          <p:spTgt spid="1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5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8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1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4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7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0" dur="500"/>
                                        <p:tgtEl>
                                          <p:spTgt spid="1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3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6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49" grpId="0"/>
      <p:bldP spid="50" grpId="0"/>
      <p:bldP spid="51" grpId="0"/>
      <p:bldP spid="52" grpId="0"/>
      <p:bldP spid="1045" grpId="0"/>
      <p:bldP spid="1046" grpId="0"/>
      <p:bldP spid="1047" grpId="0"/>
      <p:bldP spid="1048" grpId="0"/>
      <p:bldP spid="1049" grpId="0"/>
      <p:bldP spid="1050" grpId="0"/>
      <p:bldP spid="1051" grpId="0"/>
      <p:bldP spid="1052" grpId="0"/>
      <p:bldP spid="1063" grpId="0"/>
      <p:bldP spid="1064" grpId="0"/>
      <p:bldP spid="1065" grpId="0"/>
      <p:bldP spid="1066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19</Words>
  <Application>Microsoft Office PowerPoint</Application>
  <PresentationFormat>Bredbild</PresentationFormat>
  <Paragraphs>19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PowerPoint-presentation</vt:lpstr>
    </vt:vector>
  </TitlesOfParts>
  <Company>Nybro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Fredrik Bjärneroth</dc:creator>
  <cp:lastModifiedBy>Fredrik Bjärneroth</cp:lastModifiedBy>
  <cp:revision>2</cp:revision>
  <dcterms:created xsi:type="dcterms:W3CDTF">2026-03-25T08:11:10Z</dcterms:created>
  <dcterms:modified xsi:type="dcterms:W3CDTF">2026-03-25T09:06:19Z</dcterms:modified>
</cp:coreProperties>
</file>